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49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181850" cy="106807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64" d="100"/>
          <a:sy n="64" d="100"/>
        </p:scale>
        <p:origin x="164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61A3E-AC6E-4B60-95A4-C1B3371851F9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0A3E0-14E8-4BE6-85AB-5C5385A62A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34F6E-DEEE-400C-92A1-19923C75B907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9488" y="1233488"/>
            <a:ext cx="2236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3A1E1-D89E-4D9F-ACC7-724568FAD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7181850" cy="106807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5502" y="1199931"/>
            <a:ext cx="6351449" cy="5221676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283" spc="-94" baseline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3207" y="6538633"/>
            <a:ext cx="5435987" cy="2563368"/>
          </a:xfrm>
        </p:spPr>
        <p:txBody>
          <a:bodyPr>
            <a:normAutofit/>
          </a:bodyPr>
          <a:lstStyle>
            <a:lvl1pPr marL="0" indent="0" algn="l">
              <a:buNone/>
              <a:defRPr sz="2199">
                <a:solidFill>
                  <a:schemeClr val="bg1"/>
                </a:solidFill>
                <a:latin typeface="+mj-lt"/>
              </a:defRPr>
            </a:lvl1pPr>
            <a:lvl2pPr marL="359085" indent="0" algn="ctr">
              <a:buNone/>
              <a:defRPr sz="2199"/>
            </a:lvl2pPr>
            <a:lvl3pPr marL="718170" indent="0" algn="ctr">
              <a:buNone/>
              <a:defRPr sz="1885"/>
            </a:lvl3pPr>
            <a:lvl4pPr marL="1077255" indent="0" algn="ctr">
              <a:buNone/>
              <a:defRPr sz="1571"/>
            </a:lvl4pPr>
            <a:lvl5pPr marL="1436340" indent="0" algn="ctr">
              <a:buNone/>
              <a:defRPr sz="1571"/>
            </a:lvl5pPr>
            <a:lvl6pPr marL="1795424" indent="0" algn="ctr">
              <a:buNone/>
              <a:defRPr sz="1571"/>
            </a:lvl6pPr>
            <a:lvl7pPr marL="2154509" indent="0" algn="ctr">
              <a:buNone/>
              <a:defRPr sz="1571"/>
            </a:lvl7pPr>
            <a:lvl8pPr marL="2513594" indent="0" algn="ctr">
              <a:buNone/>
              <a:defRPr sz="1571"/>
            </a:lvl8pPr>
            <a:lvl9pPr marL="2872679" indent="0" algn="ctr">
              <a:buNone/>
              <a:defRPr sz="15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47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663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0734" y="1082904"/>
            <a:ext cx="1548586" cy="747649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4477" y="1112575"/>
            <a:ext cx="4555986" cy="841105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942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フッター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quarter" idx="13"/>
          </p:nvPr>
        </p:nvSpPr>
        <p:spPr>
          <a:xfrm>
            <a:off x="493763" y="859057"/>
            <a:ext cx="6194475" cy="8658389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621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502" y="1195184"/>
            <a:ext cx="6350551" cy="5226423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283" b="0" baseline="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206" y="6521293"/>
            <a:ext cx="5434865" cy="2563368"/>
          </a:xfrm>
        </p:spPr>
        <p:txBody>
          <a:bodyPr anchor="t">
            <a:normAutofit/>
          </a:bodyPr>
          <a:lstStyle>
            <a:lvl1pPr marL="0" indent="0">
              <a:buNone/>
              <a:defRPr sz="2199">
                <a:solidFill>
                  <a:schemeClr val="tx1"/>
                </a:solidFill>
                <a:latin typeface="+mj-lt"/>
              </a:defRPr>
            </a:lvl1pPr>
            <a:lvl2pPr marL="359085" indent="0">
              <a:buNone/>
              <a:defRPr sz="1414">
                <a:solidFill>
                  <a:schemeClr val="tx1">
                    <a:tint val="75000"/>
                  </a:schemeClr>
                </a:solidFill>
              </a:defRPr>
            </a:lvl2pPr>
            <a:lvl3pPr marL="718170" indent="0">
              <a:buNone/>
              <a:defRPr sz="1257">
                <a:solidFill>
                  <a:schemeClr val="tx1">
                    <a:tint val="75000"/>
                  </a:schemeClr>
                </a:solidFill>
              </a:defRPr>
            </a:lvl3pPr>
            <a:lvl4pPr marL="107725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363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9542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5450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1359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87267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9689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8593" y="3104523"/>
            <a:ext cx="2989445" cy="5867265"/>
          </a:xfrm>
        </p:spPr>
        <p:txBody>
          <a:bodyPr/>
          <a:lstStyle>
            <a:lvl1pPr>
              <a:defRPr sz="1728"/>
            </a:lvl1pPr>
            <a:lvl2pPr>
              <a:defRPr sz="1492"/>
            </a:lvl2pPr>
            <a:lvl3pPr>
              <a:defRPr sz="1335"/>
            </a:lvl3pPr>
            <a:lvl4pPr>
              <a:defRPr sz="1178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6807" y="3104523"/>
            <a:ext cx="2989445" cy="5867265"/>
          </a:xfrm>
        </p:spPr>
        <p:txBody>
          <a:bodyPr/>
          <a:lstStyle>
            <a:lvl1pPr>
              <a:defRPr sz="1728"/>
            </a:lvl1pPr>
            <a:lvl2pPr>
              <a:defRPr sz="1492"/>
            </a:lvl2pPr>
            <a:lvl3pPr>
              <a:defRPr sz="1335"/>
            </a:lvl3pPr>
            <a:lvl4pPr>
              <a:defRPr sz="1178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246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593" y="3164652"/>
            <a:ext cx="2989445" cy="112662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71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59085" indent="0">
              <a:buNone/>
              <a:defRPr sz="1571" b="1"/>
            </a:lvl2pPr>
            <a:lvl3pPr marL="718170" indent="0">
              <a:buNone/>
              <a:defRPr sz="1414" b="1"/>
            </a:lvl3pPr>
            <a:lvl4pPr marL="1077255" indent="0">
              <a:buNone/>
              <a:defRPr sz="1257" b="1"/>
            </a:lvl4pPr>
            <a:lvl5pPr marL="1436340" indent="0">
              <a:buNone/>
              <a:defRPr sz="1257" b="1"/>
            </a:lvl5pPr>
            <a:lvl6pPr marL="1795424" indent="0">
              <a:buNone/>
              <a:defRPr sz="1257" b="1"/>
            </a:lvl6pPr>
            <a:lvl7pPr marL="2154509" indent="0">
              <a:buNone/>
              <a:defRPr sz="1257" b="1"/>
            </a:lvl7pPr>
            <a:lvl8pPr marL="2513594" indent="0">
              <a:buNone/>
              <a:defRPr sz="1257" b="1"/>
            </a:lvl8pPr>
            <a:lvl9pPr marL="2872679" indent="0">
              <a:buNone/>
              <a:defRPr sz="125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593" y="4261300"/>
            <a:ext cx="2989445" cy="4984327"/>
          </a:xfrm>
        </p:spPr>
        <p:txBody>
          <a:bodyPr/>
          <a:lstStyle>
            <a:lvl1pPr>
              <a:defRPr sz="1649"/>
            </a:lvl1pPr>
            <a:lvl2pPr>
              <a:defRPr sz="1414"/>
            </a:lvl2pPr>
            <a:lvl3pPr>
              <a:defRPr sz="1257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3539" y="3161487"/>
            <a:ext cx="2989445" cy="112503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71" b="0" cap="all" baseline="0">
                <a:latin typeface="+mj-lt"/>
              </a:defRPr>
            </a:lvl1pPr>
            <a:lvl2pPr marL="359085" indent="0">
              <a:buNone/>
              <a:defRPr sz="1571" b="1"/>
            </a:lvl2pPr>
            <a:lvl3pPr marL="718170" indent="0">
              <a:buNone/>
              <a:defRPr sz="1414" b="1"/>
            </a:lvl3pPr>
            <a:lvl4pPr marL="1077255" indent="0">
              <a:buNone/>
              <a:defRPr sz="1257" b="1"/>
            </a:lvl4pPr>
            <a:lvl5pPr marL="1436340" indent="0">
              <a:buNone/>
              <a:defRPr sz="1257" b="1"/>
            </a:lvl5pPr>
            <a:lvl6pPr marL="1795424" indent="0">
              <a:buNone/>
              <a:defRPr sz="1257" b="1"/>
            </a:lvl6pPr>
            <a:lvl7pPr marL="2154509" indent="0">
              <a:buNone/>
              <a:defRPr sz="1257" b="1"/>
            </a:lvl7pPr>
            <a:lvl8pPr marL="2513594" indent="0">
              <a:buNone/>
              <a:defRPr sz="1257" b="1"/>
            </a:lvl8pPr>
            <a:lvl9pPr marL="2872679" indent="0">
              <a:buNone/>
              <a:defRPr sz="125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3539" y="4258039"/>
            <a:ext cx="2989445" cy="4984327"/>
          </a:xfrm>
        </p:spPr>
        <p:txBody>
          <a:bodyPr/>
          <a:lstStyle>
            <a:lvl1pPr>
              <a:defRPr sz="1649"/>
            </a:lvl1pPr>
            <a:lvl2pPr>
              <a:defRPr sz="1414"/>
            </a:lvl2pPr>
            <a:lvl3pPr>
              <a:defRPr sz="1257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44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4834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5020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88656" y="0"/>
            <a:ext cx="2693194" cy="106807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866483" y="844554"/>
            <a:ext cx="1992963" cy="2990596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827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866" y="1186744"/>
            <a:ext cx="3590925" cy="7120467"/>
          </a:xfrm>
        </p:spPr>
        <p:txBody>
          <a:bodyPr/>
          <a:lstStyle>
            <a:lvl1pPr>
              <a:defRPr sz="1728"/>
            </a:lvl1pPr>
            <a:lvl2pPr>
              <a:defRPr sz="1492"/>
            </a:lvl2pPr>
            <a:lvl3pPr>
              <a:defRPr sz="1335"/>
            </a:lvl3pPr>
            <a:lvl4pPr>
              <a:defRPr sz="1178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5071" y="3911917"/>
            <a:ext cx="2001941" cy="4869993"/>
          </a:xfrm>
        </p:spPr>
        <p:txBody>
          <a:bodyPr>
            <a:normAutofit/>
          </a:bodyPr>
          <a:lstStyle>
            <a:lvl1pPr marL="0" marR="0" indent="0" algn="l" defTabSz="718170" rtl="0" eaLnBrk="1" fontAlgn="auto" latinLnBrk="0" hangingPunct="1">
              <a:lnSpc>
                <a:spcPct val="100000"/>
              </a:lnSpc>
              <a:spcBef>
                <a:spcPts val="94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78">
                <a:solidFill>
                  <a:srgbClr val="404040"/>
                </a:solidFill>
              </a:defRPr>
            </a:lvl1pPr>
            <a:lvl2pPr marL="359085" indent="0">
              <a:buNone/>
              <a:defRPr sz="942"/>
            </a:lvl2pPr>
            <a:lvl3pPr marL="718170" indent="0">
              <a:buNone/>
              <a:defRPr sz="785"/>
            </a:lvl3pPr>
            <a:lvl4pPr marL="1077255" indent="0">
              <a:buNone/>
              <a:defRPr sz="707"/>
            </a:lvl4pPr>
            <a:lvl5pPr marL="1436340" indent="0">
              <a:buNone/>
              <a:defRPr sz="707"/>
            </a:lvl5pPr>
            <a:lvl6pPr marL="1795424" indent="0">
              <a:buNone/>
              <a:defRPr sz="707"/>
            </a:lvl6pPr>
            <a:lvl7pPr marL="2154509" indent="0">
              <a:buNone/>
              <a:defRPr sz="707"/>
            </a:lvl7pPr>
            <a:lvl8pPr marL="2513594" indent="0">
              <a:buNone/>
              <a:defRPr sz="707"/>
            </a:lvl8pPr>
            <a:lvl9pPr marL="2872679" indent="0">
              <a:buNone/>
              <a:defRPr sz="707"/>
            </a:lvl9pPr>
          </a:lstStyle>
          <a:p>
            <a:pPr marL="0" marR="0" lvl="0" indent="0" algn="l" defTabSz="71817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27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433" y="8439075"/>
            <a:ext cx="6350551" cy="955131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199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7181850" cy="830246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28"/>
              </a:spcBef>
              <a:buNone/>
              <a:defRPr sz="2513">
                <a:solidFill>
                  <a:srgbClr val="4D4D4D"/>
                </a:solidFill>
              </a:defRPr>
            </a:lvl1pPr>
            <a:lvl2pPr marL="359085" indent="0">
              <a:buNone/>
              <a:defRPr sz="2199"/>
            </a:lvl2pPr>
            <a:lvl3pPr marL="718170" indent="0">
              <a:buNone/>
              <a:defRPr sz="1885"/>
            </a:lvl3pPr>
            <a:lvl4pPr marL="1077255" indent="0">
              <a:buNone/>
              <a:defRPr sz="1571"/>
            </a:lvl4pPr>
            <a:lvl5pPr marL="1436340" indent="0">
              <a:buNone/>
              <a:defRPr sz="1571"/>
            </a:lvl5pPr>
            <a:lvl6pPr marL="1795424" indent="0">
              <a:buNone/>
              <a:defRPr sz="1571"/>
            </a:lvl6pPr>
            <a:lvl7pPr marL="2154509" indent="0">
              <a:buNone/>
              <a:defRPr sz="1571"/>
            </a:lvl7pPr>
            <a:lvl8pPr marL="2513594" indent="0">
              <a:buNone/>
              <a:defRPr sz="1571"/>
            </a:lvl8pPr>
            <a:lvl9pPr marL="2872679" indent="0">
              <a:buNone/>
              <a:defRPr sz="1571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8593" y="9203865"/>
            <a:ext cx="5436660" cy="83072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942"/>
              </a:spcBef>
              <a:buNone/>
              <a:defRPr sz="1100">
                <a:solidFill>
                  <a:srgbClr val="262626"/>
                </a:solidFill>
              </a:defRPr>
            </a:lvl1pPr>
            <a:lvl2pPr marL="359085" indent="0">
              <a:buNone/>
              <a:defRPr sz="942"/>
            </a:lvl2pPr>
            <a:lvl3pPr marL="718170" indent="0">
              <a:buNone/>
              <a:defRPr sz="785"/>
            </a:lvl3pPr>
            <a:lvl4pPr marL="1077255" indent="0">
              <a:buNone/>
              <a:defRPr sz="707"/>
            </a:lvl4pPr>
            <a:lvl5pPr marL="1436340" indent="0">
              <a:buNone/>
              <a:defRPr sz="707"/>
            </a:lvl5pPr>
            <a:lvl6pPr marL="1795424" indent="0">
              <a:buNone/>
              <a:defRPr sz="707"/>
            </a:lvl6pPr>
            <a:lvl7pPr marL="2154509" indent="0">
              <a:buNone/>
              <a:defRPr sz="707"/>
            </a:lvl7pPr>
            <a:lvl8pPr marL="2513594" indent="0">
              <a:buNone/>
              <a:defRPr sz="707"/>
            </a:lvl8pPr>
            <a:lvl9pPr marL="2872679" indent="0">
              <a:buNone/>
              <a:defRPr sz="70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8816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7147" y="777976"/>
            <a:ext cx="6345838" cy="2582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368" y="3104526"/>
            <a:ext cx="6334616" cy="5865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979" y="9986793"/>
            <a:ext cx="2423874" cy="3560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6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14C5B98E-B881-44C6-965E-C4CBF4BD5DE0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979" y="10208334"/>
            <a:ext cx="2962513" cy="3560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6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7562" y="9079293"/>
            <a:ext cx="1723644" cy="21757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069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63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658" r:id="rId12"/>
  </p:sldLayoutIdLst>
  <p:txStyles>
    <p:titleStyle>
      <a:lvl1pPr algn="l" defTabSz="718170" rtl="0" eaLnBrk="1" latinLnBrk="0" hangingPunct="1">
        <a:lnSpc>
          <a:spcPct val="90000"/>
        </a:lnSpc>
        <a:spcBef>
          <a:spcPct val="0"/>
        </a:spcBef>
        <a:buNone/>
        <a:defRPr kumimoji="1" sz="3770" kern="1200" spc="-94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71817" indent="-71817" algn="l" defTabSz="718170" rtl="0" eaLnBrk="1" latinLnBrk="0" hangingPunct="1">
        <a:lnSpc>
          <a:spcPct val="85000"/>
        </a:lnSpc>
        <a:spcBef>
          <a:spcPts val="1021"/>
        </a:spcBef>
        <a:buFont typeface="Arial" pitchFamily="34" charset="0"/>
        <a:buChar char=" "/>
        <a:defRPr kumimoji="1" sz="1885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15451" indent="-269314" algn="l" defTabSz="718170" rtl="0" eaLnBrk="1" latinLnBrk="0" hangingPunct="1">
        <a:lnSpc>
          <a:spcPct val="85000"/>
        </a:lnSpc>
        <a:spcBef>
          <a:spcPts val="471"/>
        </a:spcBef>
        <a:buFont typeface="Arial" pitchFamily="34" charset="0"/>
        <a:buChar char=" "/>
        <a:defRPr kumimoji="1" sz="1885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30902" indent="-430902" algn="l" defTabSz="718170" rtl="0" eaLnBrk="1" latinLnBrk="0" hangingPunct="1">
        <a:lnSpc>
          <a:spcPct val="85000"/>
        </a:lnSpc>
        <a:spcBef>
          <a:spcPts val="471"/>
        </a:spcBef>
        <a:buFont typeface="Arial" pitchFamily="34" charset="0"/>
        <a:buChar char=" "/>
        <a:defRPr kumimoji="1" sz="1571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46353" indent="-646353" algn="l" defTabSz="718170" rtl="0" eaLnBrk="1" latinLnBrk="0" hangingPunct="1">
        <a:lnSpc>
          <a:spcPct val="85000"/>
        </a:lnSpc>
        <a:spcBef>
          <a:spcPts val="471"/>
        </a:spcBef>
        <a:buFont typeface="Arial" pitchFamily="34" charset="0"/>
        <a:buChar char=" "/>
        <a:defRPr kumimoji="1" sz="1414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61804" indent="-861804" algn="l" defTabSz="718170" rtl="0" eaLnBrk="1" latinLnBrk="0" hangingPunct="1">
        <a:lnSpc>
          <a:spcPct val="85000"/>
        </a:lnSpc>
        <a:spcBef>
          <a:spcPts val="471"/>
        </a:spcBef>
        <a:buFont typeface="Arial" pitchFamily="34" charset="0"/>
        <a:buChar char=" "/>
        <a:defRPr kumimoji="1" sz="1414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42480" indent="-179542" algn="l" defTabSz="718170" rtl="0" eaLnBrk="1" latinLnBrk="0" hangingPunct="1">
        <a:lnSpc>
          <a:spcPct val="85000"/>
        </a:lnSpc>
        <a:spcBef>
          <a:spcPts val="471"/>
        </a:spcBef>
        <a:buFont typeface="Arial" pitchFamily="34" charset="0"/>
        <a:buChar char=" "/>
        <a:defRPr kumimoji="1" sz="1414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99560" indent="-179542" algn="l" defTabSz="718170" rtl="0" eaLnBrk="1" latinLnBrk="0" hangingPunct="1">
        <a:lnSpc>
          <a:spcPct val="85000"/>
        </a:lnSpc>
        <a:spcBef>
          <a:spcPts val="471"/>
        </a:spcBef>
        <a:buFont typeface="Arial" pitchFamily="34" charset="0"/>
        <a:buChar char=" "/>
        <a:defRPr kumimoji="1" sz="1414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56640" indent="-179542" algn="l" defTabSz="718170" rtl="0" eaLnBrk="1" latinLnBrk="0" hangingPunct="1">
        <a:lnSpc>
          <a:spcPct val="85000"/>
        </a:lnSpc>
        <a:spcBef>
          <a:spcPts val="471"/>
        </a:spcBef>
        <a:buFont typeface="Arial" pitchFamily="34" charset="0"/>
        <a:buChar char=" "/>
        <a:defRPr kumimoji="1" sz="1414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413720" indent="-179542" algn="l" defTabSz="718170" rtl="0" eaLnBrk="1" latinLnBrk="0" hangingPunct="1">
        <a:lnSpc>
          <a:spcPct val="85000"/>
        </a:lnSpc>
        <a:spcBef>
          <a:spcPts val="471"/>
        </a:spcBef>
        <a:buFont typeface="Arial" pitchFamily="34" charset="0"/>
        <a:buChar char=" "/>
        <a:defRPr kumimoji="1" sz="1414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8170" rtl="0" eaLnBrk="1" latinLnBrk="0" hangingPunct="1">
        <a:defRPr kumimoji="1" sz="1414" kern="1200">
          <a:solidFill>
            <a:schemeClr val="tx1"/>
          </a:solidFill>
          <a:latin typeface="+mn-lt"/>
          <a:ea typeface="+mn-ea"/>
          <a:cs typeface="+mn-cs"/>
        </a:defRPr>
      </a:lvl1pPr>
      <a:lvl2pPr marL="359085" algn="l" defTabSz="718170" rtl="0" eaLnBrk="1" latinLnBrk="0" hangingPunct="1">
        <a:defRPr kumimoji="1" sz="1414" kern="1200">
          <a:solidFill>
            <a:schemeClr val="tx1"/>
          </a:solidFill>
          <a:latin typeface="+mn-lt"/>
          <a:ea typeface="+mn-ea"/>
          <a:cs typeface="+mn-cs"/>
        </a:defRPr>
      </a:lvl2pPr>
      <a:lvl3pPr marL="718170" algn="l" defTabSz="718170" rtl="0" eaLnBrk="1" latinLnBrk="0" hangingPunct="1">
        <a:defRPr kumimoji="1" sz="1414" kern="1200">
          <a:solidFill>
            <a:schemeClr val="tx1"/>
          </a:solidFill>
          <a:latin typeface="+mn-lt"/>
          <a:ea typeface="+mn-ea"/>
          <a:cs typeface="+mn-cs"/>
        </a:defRPr>
      </a:lvl3pPr>
      <a:lvl4pPr marL="1077255" algn="l" defTabSz="718170" rtl="0" eaLnBrk="1" latinLnBrk="0" hangingPunct="1">
        <a:defRPr kumimoji="1" sz="1414" kern="1200">
          <a:solidFill>
            <a:schemeClr val="tx1"/>
          </a:solidFill>
          <a:latin typeface="+mn-lt"/>
          <a:ea typeface="+mn-ea"/>
          <a:cs typeface="+mn-cs"/>
        </a:defRPr>
      </a:lvl4pPr>
      <a:lvl5pPr marL="1436340" algn="l" defTabSz="718170" rtl="0" eaLnBrk="1" latinLnBrk="0" hangingPunct="1">
        <a:defRPr kumimoji="1" sz="1414" kern="1200">
          <a:solidFill>
            <a:schemeClr val="tx1"/>
          </a:solidFill>
          <a:latin typeface="+mn-lt"/>
          <a:ea typeface="+mn-ea"/>
          <a:cs typeface="+mn-cs"/>
        </a:defRPr>
      </a:lvl5pPr>
      <a:lvl6pPr marL="1795424" algn="l" defTabSz="718170" rtl="0" eaLnBrk="1" latinLnBrk="0" hangingPunct="1">
        <a:defRPr kumimoji="1" sz="1414" kern="1200">
          <a:solidFill>
            <a:schemeClr val="tx1"/>
          </a:solidFill>
          <a:latin typeface="+mn-lt"/>
          <a:ea typeface="+mn-ea"/>
          <a:cs typeface="+mn-cs"/>
        </a:defRPr>
      </a:lvl6pPr>
      <a:lvl7pPr marL="2154509" algn="l" defTabSz="718170" rtl="0" eaLnBrk="1" latinLnBrk="0" hangingPunct="1">
        <a:defRPr kumimoji="1" sz="1414" kern="1200">
          <a:solidFill>
            <a:schemeClr val="tx1"/>
          </a:solidFill>
          <a:latin typeface="+mn-lt"/>
          <a:ea typeface="+mn-ea"/>
          <a:cs typeface="+mn-cs"/>
        </a:defRPr>
      </a:lvl7pPr>
      <a:lvl8pPr marL="2513594" algn="l" defTabSz="718170" rtl="0" eaLnBrk="1" latinLnBrk="0" hangingPunct="1">
        <a:defRPr kumimoji="1" sz="1414" kern="1200">
          <a:solidFill>
            <a:schemeClr val="tx1"/>
          </a:solidFill>
          <a:latin typeface="+mn-lt"/>
          <a:ea typeface="+mn-ea"/>
          <a:cs typeface="+mn-cs"/>
        </a:defRPr>
      </a:lvl8pPr>
      <a:lvl9pPr marL="2872679" algn="l" defTabSz="718170" rtl="0" eaLnBrk="1" latinLnBrk="0" hangingPunct="1">
        <a:defRPr kumimoji="1" sz="14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87908" y="554716"/>
            <a:ext cx="6868847" cy="1111526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br>
              <a:rPr lang="ja-JP" altLang="en-US" sz="3505" dirty="0"/>
            </a:br>
            <a:br>
              <a:rPr lang="ja-JP" altLang="en-US" sz="3505" dirty="0"/>
            </a:br>
            <a:r>
              <a:rPr lang="ja-JP" altLang="en-US" sz="4400" b="1" dirty="0"/>
              <a:t>第</a:t>
            </a:r>
            <a:r>
              <a:rPr lang="en-US" altLang="ja-JP" sz="4400" b="1" dirty="0"/>
              <a:t>30</a:t>
            </a:r>
            <a:r>
              <a:rPr lang="ja-JP" altLang="en-US" sz="4400" b="1" dirty="0"/>
              <a:t>回兵庫県医学検査学会</a:t>
            </a:r>
            <a:br>
              <a:rPr lang="ja-JP" altLang="en-US" sz="3505" b="1" dirty="0"/>
            </a:br>
            <a:r>
              <a:rPr lang="ja-JP" altLang="en-US" sz="3115" b="1" dirty="0">
                <a:sym typeface="+mn-ea"/>
              </a:rPr>
              <a:t>第</a:t>
            </a:r>
            <a:r>
              <a:rPr lang="en-US" altLang="ja-JP" sz="3115" b="1" dirty="0">
                <a:sym typeface="+mn-ea"/>
              </a:rPr>
              <a:t>46</a:t>
            </a:r>
            <a:r>
              <a:rPr lang="ja-JP" altLang="en-US" sz="3115" b="1" dirty="0">
                <a:sym typeface="+mn-ea"/>
              </a:rPr>
              <a:t>回丹但地区研究発表会</a:t>
            </a:r>
            <a:br>
              <a:rPr lang="ja-JP" altLang="en-US" sz="3505" dirty="0"/>
            </a:br>
            <a:endParaRPr lang="ja-JP" altLang="en-US" sz="3505" dirty="0"/>
          </a:p>
        </p:txBody>
      </p:sp>
      <p:sp>
        <p:nvSpPr>
          <p:cNvPr id="8" name="サブタイトル 7"/>
          <p:cNvSpPr>
            <a:spLocks noGrp="1"/>
          </p:cNvSpPr>
          <p:nvPr>
            <p:ph type="subTitle" idx="1"/>
          </p:nvPr>
        </p:nvSpPr>
        <p:spPr>
          <a:xfrm>
            <a:off x="1337976" y="1413935"/>
            <a:ext cx="4505896" cy="1396828"/>
          </a:xfrm>
        </p:spPr>
        <p:txBody>
          <a:bodyPr>
            <a:normAutofit/>
          </a:bodyPr>
          <a:lstStyle/>
          <a:p>
            <a:pPr algn="ctr"/>
            <a:r>
              <a:rPr lang="ja-JP" sz="2100" b="1" dirty="0">
                <a:sym typeface="+mn-ea"/>
              </a:rPr>
              <a:t>開催日　令和</a:t>
            </a:r>
            <a:r>
              <a:rPr lang="en-US" altLang="ja-JP" sz="2100" b="1" dirty="0">
                <a:sym typeface="+mn-ea"/>
              </a:rPr>
              <a:t>8</a:t>
            </a:r>
            <a:r>
              <a:rPr lang="ja-JP" altLang="en-US" sz="2100" b="1" dirty="0">
                <a:sym typeface="+mn-ea"/>
              </a:rPr>
              <a:t>年</a:t>
            </a:r>
            <a:r>
              <a:rPr lang="en-US" altLang="ja-JP" sz="2100" b="1" dirty="0">
                <a:sym typeface="+mn-ea"/>
              </a:rPr>
              <a:t>8</a:t>
            </a:r>
            <a:r>
              <a:rPr lang="ja-JP" altLang="en-US" sz="2100" b="1" dirty="0">
                <a:sym typeface="+mn-ea"/>
              </a:rPr>
              <a:t>月</a:t>
            </a:r>
            <a:r>
              <a:rPr lang="en-US" altLang="ja-JP" sz="2100" b="1" dirty="0">
                <a:sym typeface="+mn-ea"/>
              </a:rPr>
              <a:t>23</a:t>
            </a:r>
            <a:r>
              <a:rPr lang="ja-JP" altLang="en-US" sz="2100" b="1" dirty="0">
                <a:sym typeface="+mn-ea"/>
              </a:rPr>
              <a:t>日（日曜日）</a:t>
            </a:r>
            <a:endParaRPr lang="en-US" altLang="ja-JP" sz="2100" b="1" dirty="0">
              <a:sym typeface="+mn-ea"/>
            </a:endParaRPr>
          </a:p>
          <a:p>
            <a:r>
              <a:rPr lang="ja-JP" altLang="en-US" sz="2100" dirty="0">
                <a:sym typeface="+mn-ea"/>
              </a:rPr>
              <a:t>　</a:t>
            </a:r>
            <a:r>
              <a:rPr lang="ja-JP" sz="2100" b="1" dirty="0">
                <a:sym typeface="+mn-ea"/>
              </a:rPr>
              <a:t>時</a:t>
            </a:r>
            <a:r>
              <a:rPr lang="en-US" altLang="ja-JP" sz="2100" b="1" dirty="0">
                <a:sym typeface="+mn-ea"/>
              </a:rPr>
              <a:t> </a:t>
            </a:r>
            <a:r>
              <a:rPr lang="ja-JP" sz="2100" b="1" dirty="0">
                <a:sym typeface="+mn-ea"/>
              </a:rPr>
              <a:t>　間　</a:t>
            </a:r>
            <a:r>
              <a:rPr lang="en-US" altLang="ja-JP" sz="2100" b="1" dirty="0">
                <a:sym typeface="+mn-ea"/>
              </a:rPr>
              <a:t>10:00</a:t>
            </a:r>
            <a:r>
              <a:rPr lang="ja-JP" altLang="en-US" sz="2100" b="1" dirty="0">
                <a:sym typeface="+mn-ea"/>
              </a:rPr>
              <a:t>～</a:t>
            </a:r>
            <a:r>
              <a:rPr lang="en-US" altLang="ja-JP" sz="2100" b="1" dirty="0">
                <a:sym typeface="+mn-ea"/>
              </a:rPr>
              <a:t>15:30</a:t>
            </a:r>
          </a:p>
          <a:p>
            <a:pPr algn="ctr"/>
            <a:r>
              <a:rPr lang="ja-JP" altLang="en-US" sz="2100" b="1" dirty="0">
                <a:sym typeface="+mn-ea"/>
              </a:rPr>
              <a:t>会　</a:t>
            </a:r>
            <a:r>
              <a:rPr lang="en-US" altLang="ja-JP" sz="2100" b="1" dirty="0">
                <a:sym typeface="+mn-ea"/>
              </a:rPr>
              <a:t> </a:t>
            </a:r>
            <a:r>
              <a:rPr lang="ja-JP" altLang="en-US" sz="2100" b="1" dirty="0">
                <a:sym typeface="+mn-ea"/>
              </a:rPr>
              <a:t>場　兵庫県立丹波医療センター</a:t>
            </a:r>
            <a:endParaRPr lang="ja-JP" altLang="en-US" sz="2100" b="1" dirty="0"/>
          </a:p>
        </p:txBody>
      </p:sp>
      <p:sp>
        <p:nvSpPr>
          <p:cNvPr id="4" name="サブタイトル 2"/>
          <p:cNvSpPr>
            <a:spLocks noGrp="1"/>
          </p:cNvSpPr>
          <p:nvPr/>
        </p:nvSpPr>
        <p:spPr>
          <a:xfrm>
            <a:off x="125096" y="2683239"/>
            <a:ext cx="2917138" cy="1759061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80104" tIns="40052" rIns="80104" bIns="40052" rtlCol="0">
            <a:normAutofit fontScale="9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b="1" dirty="0">
              <a:solidFill>
                <a:schemeClr val="bg1"/>
              </a:solidFill>
            </a:endParaRPr>
          </a:p>
          <a:p>
            <a:pPr algn="l"/>
            <a:r>
              <a:rPr lang="ja-JP" altLang="en-US" b="1" dirty="0">
                <a:solidFill>
                  <a:schemeClr val="bg1"/>
                </a:solidFill>
              </a:rPr>
              <a:t>（</a:t>
            </a:r>
            <a:r>
              <a:rPr lang="ja-JP" b="1" dirty="0">
                <a:solidFill>
                  <a:schemeClr val="bg1"/>
                </a:solidFill>
              </a:rPr>
              <a:t>午前</a:t>
            </a:r>
            <a:r>
              <a:rPr lang="ja-JP" altLang="en-US" b="1" dirty="0">
                <a:solidFill>
                  <a:schemeClr val="bg1"/>
                </a:solidFill>
              </a:rPr>
              <a:t>）</a:t>
            </a:r>
            <a:endParaRPr lang="ja-JP" b="1" dirty="0">
              <a:solidFill>
                <a:schemeClr val="bg1"/>
              </a:solidFill>
            </a:endParaRPr>
          </a:p>
          <a:p>
            <a:pPr algn="ctr"/>
            <a:r>
              <a:rPr lang="ja-JP" b="1" dirty="0">
                <a:solidFill>
                  <a:schemeClr val="bg1"/>
                </a:solidFill>
              </a:rPr>
              <a:t>研究発表会</a:t>
            </a:r>
          </a:p>
          <a:p>
            <a:r>
              <a:rPr lang="ja-JP" sz="1600" b="1" dirty="0">
                <a:solidFill>
                  <a:schemeClr val="bg1"/>
                </a:solidFill>
              </a:rPr>
              <a:t>演題締切　令和</a:t>
            </a:r>
            <a:r>
              <a:rPr lang="en-US" altLang="ja-JP" sz="1600" b="1" dirty="0">
                <a:solidFill>
                  <a:schemeClr val="bg1"/>
                </a:solidFill>
              </a:rPr>
              <a:t>8</a:t>
            </a:r>
            <a:r>
              <a:rPr lang="ja-JP" altLang="en-US" sz="1600" b="1" dirty="0">
                <a:solidFill>
                  <a:schemeClr val="bg1"/>
                </a:solidFill>
              </a:rPr>
              <a:t>年</a:t>
            </a:r>
            <a:r>
              <a:rPr lang="en-US" altLang="ja-JP" sz="1600" b="1" dirty="0">
                <a:solidFill>
                  <a:schemeClr val="bg1"/>
                </a:solidFill>
              </a:rPr>
              <a:t>6</a:t>
            </a:r>
            <a:r>
              <a:rPr lang="ja-JP" altLang="en-US" sz="1600" b="1" dirty="0">
                <a:solidFill>
                  <a:schemeClr val="bg1"/>
                </a:solidFill>
              </a:rPr>
              <a:t>月</a:t>
            </a:r>
            <a:r>
              <a:rPr lang="en-US" altLang="ja-JP" sz="1600" b="1" dirty="0">
                <a:solidFill>
                  <a:schemeClr val="bg1"/>
                </a:solidFill>
              </a:rPr>
              <a:t>21</a:t>
            </a:r>
            <a:r>
              <a:rPr lang="ja-JP" altLang="en-US" sz="1600" b="1" dirty="0">
                <a:solidFill>
                  <a:schemeClr val="bg1"/>
                </a:solidFill>
              </a:rPr>
              <a:t>日（日）　</a:t>
            </a:r>
          </a:p>
          <a:p>
            <a:r>
              <a:rPr lang="ja-JP" altLang="en-US" sz="1600" b="1" dirty="0">
                <a:solidFill>
                  <a:schemeClr val="bg1"/>
                </a:solidFill>
              </a:rPr>
              <a:t>抄録締切　令和</a:t>
            </a:r>
            <a:r>
              <a:rPr lang="en-US" altLang="ja-JP" sz="1600" b="1" dirty="0">
                <a:solidFill>
                  <a:schemeClr val="bg1"/>
                </a:solidFill>
              </a:rPr>
              <a:t>8</a:t>
            </a:r>
            <a:r>
              <a:rPr lang="ja-JP" altLang="en-US" sz="1600" b="1" dirty="0">
                <a:solidFill>
                  <a:schemeClr val="bg1"/>
                </a:solidFill>
              </a:rPr>
              <a:t>年</a:t>
            </a:r>
            <a:r>
              <a:rPr lang="en-US" altLang="ja-JP" sz="1600" b="1" dirty="0">
                <a:solidFill>
                  <a:schemeClr val="bg1"/>
                </a:solidFill>
              </a:rPr>
              <a:t>8</a:t>
            </a:r>
            <a:r>
              <a:rPr lang="ja-JP" altLang="en-US" sz="1600" b="1" dirty="0">
                <a:solidFill>
                  <a:schemeClr val="bg1"/>
                </a:solidFill>
              </a:rPr>
              <a:t>月</a:t>
            </a:r>
            <a:r>
              <a:rPr lang="en-US" altLang="ja-JP" sz="1600" b="1" dirty="0">
                <a:solidFill>
                  <a:schemeClr val="bg1"/>
                </a:solidFill>
              </a:rPr>
              <a:t>  9</a:t>
            </a:r>
            <a:r>
              <a:rPr lang="ja-JP" altLang="en-US" sz="1600" b="1" dirty="0">
                <a:solidFill>
                  <a:schemeClr val="bg1"/>
                </a:solidFill>
              </a:rPr>
              <a:t>日（日）</a:t>
            </a:r>
            <a:endParaRPr lang="en-US" altLang="ja-JP" sz="1600" b="1" dirty="0">
              <a:solidFill>
                <a:schemeClr val="bg1"/>
              </a:solidFill>
            </a:endParaRPr>
          </a:p>
          <a:p>
            <a:endParaRPr lang="ja-JP" altLang="en-US" dirty="0"/>
          </a:p>
        </p:txBody>
      </p:sp>
      <p:sp>
        <p:nvSpPr>
          <p:cNvPr id="6" name="サブタイトル 2"/>
          <p:cNvSpPr>
            <a:spLocks noGrp="1"/>
          </p:cNvSpPr>
          <p:nvPr/>
        </p:nvSpPr>
        <p:spPr>
          <a:xfrm>
            <a:off x="3188335" y="2683239"/>
            <a:ext cx="3868420" cy="4227227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80104" tIns="40052" rIns="80104" bIns="40052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600" b="1" dirty="0">
              <a:solidFill>
                <a:schemeClr val="bg1"/>
              </a:solidFill>
            </a:endParaRPr>
          </a:p>
          <a:p>
            <a:pPr algn="l"/>
            <a:r>
              <a:rPr lang="ja-JP" altLang="en-US" sz="1600" b="1" dirty="0">
                <a:solidFill>
                  <a:schemeClr val="bg1"/>
                </a:solidFill>
              </a:rPr>
              <a:t>（午後）</a:t>
            </a:r>
          </a:p>
          <a:p>
            <a:r>
              <a:rPr lang="ja-JP" altLang="en-US" sz="1600" b="1" dirty="0">
                <a:solidFill>
                  <a:schemeClr val="bg1"/>
                </a:solidFill>
              </a:rPr>
              <a:t>学術企画</a:t>
            </a:r>
          </a:p>
          <a:p>
            <a:pPr algn="l"/>
            <a:r>
              <a:rPr lang="ja-JP" altLang="en-US" sz="1600" b="1" dirty="0">
                <a:solidFill>
                  <a:schemeClr val="bg1"/>
                </a:solidFill>
              </a:rPr>
              <a:t>・</a:t>
            </a:r>
            <a:r>
              <a:rPr lang="ja-JP" altLang="en-US" sz="2000" b="1" dirty="0">
                <a:solidFill>
                  <a:schemeClr val="bg1"/>
                </a:solidFill>
              </a:rPr>
              <a:t>学術講演会</a:t>
            </a:r>
            <a:r>
              <a:rPr lang="ja-JP" altLang="en-US" b="1" dirty="0">
                <a:solidFill>
                  <a:schemeClr val="bg1"/>
                </a:solidFill>
              </a:rPr>
              <a:t>（学術奨励賞記念講演）</a:t>
            </a:r>
          </a:p>
          <a:p>
            <a:pPr algn="l"/>
            <a:r>
              <a:rPr lang="ja-JP" altLang="en-US" b="1" dirty="0">
                <a:solidFill>
                  <a:schemeClr val="bg1"/>
                </a:solidFill>
              </a:rPr>
              <a:t>　中村純子先生</a:t>
            </a:r>
          </a:p>
          <a:p>
            <a:r>
              <a:rPr lang="ja-JP" altLang="en-US" sz="1400" b="1" dirty="0">
                <a:solidFill>
                  <a:schemeClr val="bg1"/>
                </a:solidFill>
              </a:rPr>
              <a:t>（兵庫医科大学病院　臨床検査部・病院病理部）　</a:t>
            </a:r>
            <a:endParaRPr lang="en-US" altLang="ja-JP" sz="1400" b="1" dirty="0">
              <a:solidFill>
                <a:schemeClr val="bg1"/>
              </a:solidFill>
            </a:endParaRPr>
          </a:p>
          <a:p>
            <a:endParaRPr lang="ja-JP" altLang="en-US" sz="1400" b="1" dirty="0">
              <a:solidFill>
                <a:schemeClr val="bg1"/>
              </a:solidFill>
            </a:endParaRPr>
          </a:p>
          <a:p>
            <a:pPr algn="l"/>
            <a:r>
              <a:rPr lang="ja-JP" altLang="en-US" sz="1600" b="1" dirty="0">
                <a:solidFill>
                  <a:schemeClr val="bg1"/>
                </a:solidFill>
              </a:rPr>
              <a:t>・</a:t>
            </a:r>
            <a:r>
              <a:rPr lang="ja-JP" altLang="en-US" sz="2000" b="1" dirty="0">
                <a:solidFill>
                  <a:schemeClr val="bg1"/>
                </a:solidFill>
              </a:rPr>
              <a:t>学術シンポジュウム</a:t>
            </a:r>
          </a:p>
          <a:p>
            <a:pPr algn="l"/>
            <a:r>
              <a:rPr lang="ja-JP" altLang="en-US" sz="1600" b="1" dirty="0">
                <a:solidFill>
                  <a:schemeClr val="bg1"/>
                </a:solidFill>
              </a:rPr>
              <a:t>　①一つの症例『アミロイドーシス』に</a:t>
            </a:r>
            <a:endParaRPr lang="en-US" altLang="ja-JP" sz="1600" b="1" dirty="0">
              <a:solidFill>
                <a:schemeClr val="bg1"/>
              </a:solidFill>
            </a:endParaRPr>
          </a:p>
          <a:p>
            <a:pPr algn="l"/>
            <a:r>
              <a:rPr lang="ja-JP" altLang="en-US" sz="1600" b="1" dirty="0">
                <a:solidFill>
                  <a:schemeClr val="bg1"/>
                </a:solidFill>
              </a:rPr>
              <a:t>　　ついて多角的に考察してみよう！</a:t>
            </a:r>
          </a:p>
          <a:p>
            <a:pPr algn="l"/>
            <a:r>
              <a:rPr lang="ja-JP" altLang="en-US" sz="1600" b="1" dirty="0">
                <a:solidFill>
                  <a:schemeClr val="bg1"/>
                </a:solidFill>
              </a:rPr>
              <a:t>　②日当直のパニック値！</a:t>
            </a:r>
          </a:p>
          <a:p>
            <a:pPr algn="l"/>
            <a:r>
              <a:rPr lang="ja-JP" altLang="en-US" sz="1600" b="1" dirty="0">
                <a:solidFill>
                  <a:schemeClr val="bg1"/>
                </a:solidFill>
              </a:rPr>
              <a:t>　　こんな患者さんが救急外来に！どうする</a:t>
            </a:r>
          </a:p>
        </p:txBody>
      </p:sp>
      <p:sp>
        <p:nvSpPr>
          <p:cNvPr id="9" name="サブタイトル 7"/>
          <p:cNvSpPr/>
          <p:nvPr/>
        </p:nvSpPr>
        <p:spPr>
          <a:xfrm>
            <a:off x="125096" y="4572000"/>
            <a:ext cx="2918408" cy="4836753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80104" tIns="40052" rIns="80104" bIns="40052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2000" b="1" dirty="0">
              <a:solidFill>
                <a:schemeClr val="bg1"/>
              </a:solidFill>
            </a:endParaRPr>
          </a:p>
          <a:p>
            <a:pPr algn="l"/>
            <a:r>
              <a:rPr lang="ja-JP" altLang="en-US" sz="2000" b="1" dirty="0">
                <a:solidFill>
                  <a:schemeClr val="bg1"/>
                </a:solidFill>
              </a:rPr>
              <a:t>応募締切　</a:t>
            </a:r>
          </a:p>
          <a:p>
            <a:pPr algn="l"/>
            <a:r>
              <a:rPr lang="ja-JP" altLang="en-US" sz="2000" b="1" dirty="0">
                <a:solidFill>
                  <a:schemeClr val="bg1"/>
                </a:solidFill>
              </a:rPr>
              <a:t>令和</a:t>
            </a:r>
            <a:r>
              <a:rPr lang="en-US" altLang="ja-JP" sz="2000" b="1" dirty="0">
                <a:solidFill>
                  <a:schemeClr val="bg1"/>
                </a:solidFill>
              </a:rPr>
              <a:t>8</a:t>
            </a:r>
            <a:r>
              <a:rPr lang="ja-JP" altLang="en-US" sz="2000" b="1" dirty="0">
                <a:solidFill>
                  <a:schemeClr val="bg1"/>
                </a:solidFill>
              </a:rPr>
              <a:t>年</a:t>
            </a:r>
            <a:r>
              <a:rPr lang="en-US" altLang="ja-JP" sz="2000" b="1" dirty="0">
                <a:solidFill>
                  <a:schemeClr val="bg1"/>
                </a:solidFill>
              </a:rPr>
              <a:t>8</a:t>
            </a:r>
            <a:r>
              <a:rPr lang="ja-JP" altLang="en-US" sz="2000" b="1" dirty="0">
                <a:solidFill>
                  <a:schemeClr val="bg1"/>
                </a:solidFill>
              </a:rPr>
              <a:t>月</a:t>
            </a:r>
            <a:r>
              <a:rPr lang="en-US" altLang="ja-JP" sz="2000" b="1" dirty="0">
                <a:solidFill>
                  <a:schemeClr val="bg1"/>
                </a:solidFill>
              </a:rPr>
              <a:t>16</a:t>
            </a:r>
            <a:r>
              <a:rPr lang="ja-JP" altLang="en-US" sz="2000" b="1" dirty="0">
                <a:solidFill>
                  <a:schemeClr val="bg1"/>
                </a:solidFill>
              </a:rPr>
              <a:t>日（日）</a:t>
            </a:r>
          </a:p>
          <a:p>
            <a:pPr algn="r"/>
            <a:r>
              <a:rPr lang="en-US" altLang="ja-JP" sz="2000" b="1" dirty="0">
                <a:solidFill>
                  <a:schemeClr val="bg1"/>
                </a:solidFill>
              </a:rPr>
              <a:t>23</a:t>
            </a:r>
            <a:r>
              <a:rPr lang="ja-JP" altLang="en-US" sz="2000" b="1" dirty="0">
                <a:solidFill>
                  <a:schemeClr val="bg1"/>
                </a:solidFill>
              </a:rPr>
              <a:t>時</a:t>
            </a:r>
            <a:r>
              <a:rPr lang="en-US" altLang="ja-JP" sz="2000" b="1" dirty="0">
                <a:solidFill>
                  <a:schemeClr val="bg1"/>
                </a:solidFill>
              </a:rPr>
              <a:t>59</a:t>
            </a:r>
            <a:r>
              <a:rPr lang="ja-JP" altLang="en-US" sz="2000" b="1" dirty="0">
                <a:solidFill>
                  <a:schemeClr val="bg1"/>
                </a:solidFill>
              </a:rPr>
              <a:t>分まで</a:t>
            </a:r>
            <a:endParaRPr lang="ja-JP" altLang="en-US" sz="2220" b="1" dirty="0">
              <a:solidFill>
                <a:schemeClr val="bg1"/>
              </a:solidFill>
            </a:endParaRPr>
          </a:p>
          <a:p>
            <a:pPr algn="l"/>
            <a:r>
              <a:rPr lang="ja-JP" altLang="en-US" b="1" dirty="0">
                <a:solidFill>
                  <a:schemeClr val="bg1"/>
                </a:solidFill>
              </a:rPr>
              <a:t>参加登録は</a:t>
            </a:r>
            <a:r>
              <a:rPr lang="en-US" altLang="ja-JP" b="1" dirty="0" err="1">
                <a:solidFill>
                  <a:schemeClr val="bg1"/>
                </a:solidFill>
              </a:rPr>
              <a:t>Peatix</a:t>
            </a:r>
            <a:r>
              <a:rPr lang="ja-JP" altLang="en-US" b="1" dirty="0">
                <a:solidFill>
                  <a:schemeClr val="bg1"/>
                </a:solidFill>
              </a:rPr>
              <a:t>経由での事前申し込みが必要です。</a:t>
            </a:r>
          </a:p>
          <a:p>
            <a:pPr algn="l"/>
            <a:r>
              <a:rPr lang="en-US" altLang="ja-JP" b="1" dirty="0">
                <a:solidFill>
                  <a:schemeClr val="bg1"/>
                </a:solidFill>
              </a:rPr>
              <a:t>QR</a:t>
            </a:r>
            <a:r>
              <a:rPr lang="ja-JP" altLang="en-US" b="1" dirty="0">
                <a:solidFill>
                  <a:schemeClr val="bg1"/>
                </a:solidFill>
              </a:rPr>
              <a:t>コード又は兵臨技</a:t>
            </a:r>
            <a:r>
              <a:rPr lang="en-US" altLang="ja-JP" b="1" dirty="0">
                <a:solidFill>
                  <a:schemeClr val="bg1"/>
                </a:solidFill>
              </a:rPr>
              <a:t>HP</a:t>
            </a:r>
            <a:r>
              <a:rPr lang="ja-JP" altLang="en-US" b="1" dirty="0">
                <a:solidFill>
                  <a:schemeClr val="bg1"/>
                </a:solidFill>
              </a:rPr>
              <a:t>　　行事予定表よりイベントページを開き事前登録チケットをご購入下さい。</a:t>
            </a:r>
          </a:p>
          <a:p>
            <a:pPr algn="l"/>
            <a:endParaRPr lang="ja-JP" altLang="en-US" sz="2100" dirty="0"/>
          </a:p>
        </p:txBody>
      </p:sp>
      <p:pic>
        <p:nvPicPr>
          <p:cNvPr id="100" name="図形 99"/>
          <p:cNvPicPr/>
          <p:nvPr/>
        </p:nvPicPr>
        <p:blipFill>
          <a:blip r:embed="rId2"/>
          <a:stretch>
            <a:fillRect/>
          </a:stretch>
        </p:blipFill>
        <p:spPr>
          <a:xfrm>
            <a:off x="280352" y="9794600"/>
            <a:ext cx="6621145" cy="6546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サブタイトル 7"/>
          <p:cNvSpPr/>
          <p:nvPr/>
        </p:nvSpPr>
        <p:spPr>
          <a:xfrm>
            <a:off x="3220085" y="7135318"/>
            <a:ext cx="3804920" cy="2261398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80104" tIns="40052" rIns="80104" bIns="40052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dirty="0"/>
          </a:p>
          <a:p>
            <a:pPr algn="l"/>
            <a:r>
              <a:rPr lang="ja-JP" altLang="en-US" b="1" dirty="0">
                <a:solidFill>
                  <a:schemeClr val="bg1"/>
                </a:solidFill>
              </a:rPr>
              <a:t>学</a:t>
            </a:r>
            <a:r>
              <a:rPr lang="ja-JP" altLang="en-US" b="1">
                <a:solidFill>
                  <a:schemeClr val="bg1"/>
                </a:solidFill>
              </a:rPr>
              <a:t>会長　松田</a:t>
            </a:r>
            <a:r>
              <a:rPr lang="ja-JP" altLang="en-US" b="1" dirty="0">
                <a:solidFill>
                  <a:schemeClr val="bg1"/>
                </a:solidFill>
              </a:rPr>
              <a:t>武史　</a:t>
            </a:r>
            <a:r>
              <a:rPr lang="ja-JP" altLang="en-US" sz="1600" b="1" dirty="0">
                <a:solidFill>
                  <a:schemeClr val="bg1"/>
                </a:solidFill>
              </a:rPr>
              <a:t>（神鋼記念病院）</a:t>
            </a:r>
            <a:endParaRPr lang="en-US" altLang="ja-JP" sz="1600" b="1" dirty="0">
              <a:solidFill>
                <a:schemeClr val="bg1"/>
              </a:solidFill>
            </a:endParaRPr>
          </a:p>
          <a:p>
            <a:pPr algn="l"/>
            <a:endParaRPr lang="ja-JP" altLang="en-US" sz="1400" b="1" dirty="0">
              <a:solidFill>
                <a:schemeClr val="bg1"/>
              </a:solidFill>
            </a:endParaRPr>
          </a:p>
          <a:p>
            <a:pPr algn="l"/>
            <a:r>
              <a:rPr lang="ja-JP" altLang="en-US" sz="1300" b="1" dirty="0">
                <a:solidFill>
                  <a:schemeClr val="bg1"/>
                </a:solidFill>
              </a:rPr>
              <a:t>実行委員長　南　雅仁　（北播磨総合医療センター）</a:t>
            </a:r>
            <a:endParaRPr lang="en-US" altLang="ja-JP" sz="1300" b="1" dirty="0">
              <a:solidFill>
                <a:schemeClr val="bg1"/>
              </a:solidFill>
            </a:endParaRPr>
          </a:p>
          <a:p>
            <a:pPr algn="r"/>
            <a:endParaRPr lang="ja-JP" altLang="en-US" sz="1300" b="1" dirty="0">
              <a:solidFill>
                <a:schemeClr val="bg1"/>
              </a:solidFill>
            </a:endParaRPr>
          </a:p>
          <a:p>
            <a:pPr algn="l"/>
            <a:r>
              <a:rPr lang="ja-JP" altLang="en-US" sz="1300" b="1" dirty="0">
                <a:solidFill>
                  <a:schemeClr val="bg1"/>
                </a:solidFill>
              </a:rPr>
              <a:t>事務局　　　　濱　　靖　　（公立八鹿病院）</a:t>
            </a:r>
          </a:p>
          <a:p>
            <a:pPr algn="r"/>
            <a:r>
              <a:rPr lang="en-US" altLang="ja-JP" sz="1300" dirty="0">
                <a:solidFill>
                  <a:schemeClr val="bg1"/>
                </a:solidFill>
              </a:rPr>
              <a:t>kensa@hosp.yoka.hyogo.jp</a:t>
            </a:r>
          </a:p>
        </p:txBody>
      </p:sp>
      <p:pic>
        <p:nvPicPr>
          <p:cNvPr id="12" name="図形 11" descr="30hamt46tant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199" y="7870046"/>
            <a:ext cx="1010484" cy="1113041"/>
          </a:xfrm>
          <a:prstGeom prst="rect">
            <a:avLst/>
          </a:prstGeom>
        </p:spPr>
      </p:pic>
      <p:sp>
        <p:nvSpPr>
          <p:cNvPr id="13" name="テキストボックス 12"/>
          <p:cNvSpPr txBox="1"/>
          <p:nvPr/>
        </p:nvSpPr>
        <p:spPr>
          <a:xfrm>
            <a:off x="1337976" y="9057420"/>
            <a:ext cx="17255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solidFill>
                  <a:srgbClr val="C00000"/>
                </a:solidFill>
              </a:rPr>
              <a:t>参加登録はこちらから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メトロポリタン">
  <a:themeElements>
    <a:clrScheme name="メトロポリタン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メトロポリタン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メトロポリタン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S P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229</Words>
  <Application>Microsoft Office PowerPoint</Application>
  <PresentationFormat>ユーザー設定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メトロポリタン</vt:lpstr>
      <vt:lpstr>  第30回兵庫県医学検査学会 第46回丹但地区研究発表会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_x000b_ 第30回兵庫県医学検査学会 第46回丹但地区研究発表会 </dc:title>
  <dc:creator>user</dc:creator>
  <cp:lastModifiedBy>八鹿病院 公立</cp:lastModifiedBy>
  <cp:revision>2</cp:revision>
  <cp:lastPrinted>2026-03-28T16:26:04Z</cp:lastPrinted>
  <dcterms:created xsi:type="dcterms:W3CDTF">2026-03-28T15:48:02Z</dcterms:created>
  <dcterms:modified xsi:type="dcterms:W3CDTF">2026-03-28T16:29:25Z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1041-11.2.0.10624</vt:lpwstr>
  </property>
  <property fmtid="{D5CDD505-2E9C-101B-9397-08002B2CF9AE}" pid="3" name="ICV">
    <vt:lpwstr>71848F5108694E7A974F888D2DD969E4</vt:lpwstr>
  </property>
</Properties>
</file>